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5" r:id="rId7"/>
    <p:sldId id="264" r:id="rId8"/>
    <p:sldId id="277" r:id="rId9"/>
    <p:sldId id="270" r:id="rId10"/>
    <p:sldId id="268" r:id="rId11"/>
    <p:sldId id="278" r:id="rId12"/>
    <p:sldId id="276" r:id="rId13"/>
    <p:sldId id="271" r:id="rId14"/>
    <p:sldId id="273" r:id="rId15"/>
    <p:sldId id="274" r:id="rId16"/>
    <p:sldId id="279" r:id="rId17"/>
    <p:sldId id="280" r:id="rId18"/>
    <p:sldId id="281" r:id="rId19"/>
    <p:sldId id="26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7697-A811-42A3-83B3-E58CA255F07A}" type="datetimeFigureOut">
              <a:rPr lang="it-IT" smtClean="0"/>
              <a:t>01/11/2017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498C8-3025-4931-BAA2-7DD4D21C45B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C1-0D82-468E-BCE9-09C588E2E6F4}" type="datetimeFigureOut">
              <a:rPr lang="it-IT" smtClean="0"/>
              <a:pPr/>
              <a:t>01/11/2017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4164EE-18F6-43D1-92F4-94420EDA127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C1-0D82-468E-BCE9-09C588E2E6F4}" type="datetimeFigureOut">
              <a:rPr lang="it-IT" smtClean="0"/>
              <a:pPr/>
              <a:t>01/11/2017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4EE-18F6-43D1-92F4-94420EDA12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C1-0D82-468E-BCE9-09C588E2E6F4}" type="datetimeFigureOut">
              <a:rPr lang="it-IT" smtClean="0"/>
              <a:pPr/>
              <a:t>01/11/2017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4EE-18F6-43D1-92F4-94420EDA12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1640C1-0D82-468E-BCE9-09C588E2E6F4}" type="datetimeFigureOut">
              <a:rPr lang="it-IT" smtClean="0"/>
              <a:pPr/>
              <a:t>01/11/2017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4164EE-18F6-43D1-92F4-94420EDA127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C1-0D82-468E-BCE9-09C588E2E6F4}" type="datetimeFigureOut">
              <a:rPr lang="it-IT" smtClean="0"/>
              <a:pPr/>
              <a:t>01/11/2017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4EE-18F6-43D1-92F4-94420EDA127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C1-0D82-468E-BCE9-09C588E2E6F4}" type="datetimeFigureOut">
              <a:rPr lang="it-IT" smtClean="0"/>
              <a:pPr/>
              <a:t>01/11/2017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4EE-18F6-43D1-92F4-94420EDA127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4EE-18F6-43D1-92F4-94420EDA127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C1-0D82-468E-BCE9-09C588E2E6F4}" type="datetimeFigureOut">
              <a:rPr lang="it-IT" smtClean="0"/>
              <a:pPr/>
              <a:t>01/11/2017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C1-0D82-468E-BCE9-09C588E2E6F4}" type="datetimeFigureOut">
              <a:rPr lang="it-IT" smtClean="0"/>
              <a:pPr/>
              <a:t>01/11/2017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4EE-18F6-43D1-92F4-94420EDA127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C1-0D82-468E-BCE9-09C588E2E6F4}" type="datetimeFigureOut">
              <a:rPr lang="it-IT" smtClean="0"/>
              <a:pPr/>
              <a:t>01/11/2017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64EE-18F6-43D1-92F4-94420EDA12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1640C1-0D82-468E-BCE9-09C588E2E6F4}" type="datetimeFigureOut">
              <a:rPr lang="it-IT" smtClean="0"/>
              <a:pPr/>
              <a:t>01/11/2017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4164EE-18F6-43D1-92F4-94420EDA127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40C1-0D82-468E-BCE9-09C588E2E6F4}" type="datetimeFigureOut">
              <a:rPr lang="it-IT" smtClean="0"/>
              <a:pPr/>
              <a:t>01/11/2017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4164EE-18F6-43D1-92F4-94420EDA127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1640C1-0D82-468E-BCE9-09C588E2E6F4}" type="datetimeFigureOut">
              <a:rPr lang="it-IT" smtClean="0"/>
              <a:pPr/>
              <a:t>01/11/2017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4164EE-18F6-43D1-92F4-94420EDA127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erasmus%20relazione%20e%20power%20point\selezione%20foto%20londra\foto%20londra%20valeria\20170407_170421.mp4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erasmus%20relazione%20e%20power%20point\selezione%20foto%20londra\foto%20londra%20valeria\20170407_211415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GAMES%20APRIL%202017.doc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Literature%20lesson%20plan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oc%20scannerizzati/using%20authentic%20films%20-video.pdf" TargetMode="External"/><Relationship Id="rId2" Type="http://schemas.openxmlformats.org/officeDocument/2006/relationships/hyperlink" Target="doc%20scannerizzati/literary%20lessons-links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ERASMUS PLUS K1</a:t>
            </a:r>
            <a:br>
              <a:rPr lang="it-IT" dirty="0" smtClean="0"/>
            </a:br>
            <a:r>
              <a:rPr lang="it-IT" dirty="0" smtClean="0"/>
              <a:t> m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ERASMUS PLUS K1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Mobility</a:t>
            </a:r>
            <a:r>
              <a:rPr lang="it-IT" dirty="0" smtClean="0"/>
              <a:t>: 1st </a:t>
            </a:r>
            <a:r>
              <a:rPr lang="it-IT" dirty="0" err="1" smtClean="0"/>
              <a:t>April</a:t>
            </a:r>
            <a:r>
              <a:rPr lang="it-IT" dirty="0" smtClean="0"/>
              <a:t>  – 9th </a:t>
            </a:r>
            <a:r>
              <a:rPr lang="it-IT" dirty="0" err="1" smtClean="0"/>
              <a:t>April</a:t>
            </a:r>
            <a:r>
              <a:rPr lang="it-IT" dirty="0" smtClean="0"/>
              <a:t> 2017</a:t>
            </a:r>
            <a:endParaRPr lang="it-IT" dirty="0"/>
          </a:p>
        </p:txBody>
      </p:sp>
      <p:pic>
        <p:nvPicPr>
          <p:cNvPr id="7" name="Immagine 6" descr="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70406_181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THE WHITE DEVIL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A PLAY AT THE GLOBE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70403_16291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5668" y="0"/>
            <a:ext cx="1895114" cy="2000240"/>
          </a:xfrm>
          <a:prstGeom prst="rect">
            <a:avLst/>
          </a:prstGeom>
        </p:spPr>
      </p:pic>
      <p:pic>
        <p:nvPicPr>
          <p:cNvPr id="3" name="Immagine 2" descr="20170402_175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642918"/>
            <a:ext cx="1414458" cy="2357430"/>
          </a:xfrm>
          <a:prstGeom prst="rect">
            <a:avLst/>
          </a:prstGeom>
        </p:spPr>
      </p:pic>
      <p:pic>
        <p:nvPicPr>
          <p:cNvPr id="4" name="Immagine 3" descr="20170402_174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357694"/>
            <a:ext cx="4286280" cy="2571768"/>
          </a:xfrm>
          <a:prstGeom prst="rect">
            <a:avLst/>
          </a:prstGeom>
        </p:spPr>
      </p:pic>
      <p:pic>
        <p:nvPicPr>
          <p:cNvPr id="5" name="Immagine 4" descr="20170402_162726-1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4926" y="2071678"/>
            <a:ext cx="1899074" cy="1639963"/>
          </a:xfrm>
          <a:prstGeom prst="rect">
            <a:avLst/>
          </a:prstGeom>
        </p:spPr>
      </p:pic>
      <p:pic>
        <p:nvPicPr>
          <p:cNvPr id="6" name="Immagine 5" descr="20170403_1625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pic>
        <p:nvPicPr>
          <p:cNvPr id="7" name="Immagine 6" descr="20170402_1642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857496"/>
            <a:ext cx="2309796" cy="138587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57158" y="2500306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/>
              <a:t>TATE MODERN</a:t>
            </a:r>
            <a:endParaRPr lang="it-IT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Pictures\2017-07-09\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45854" cy="4525963"/>
          </a:xfrm>
          <a:prstGeom prst="rect">
            <a:avLst/>
          </a:prstGeom>
          <a:noFill/>
        </p:spPr>
      </p:pic>
      <p:pic>
        <p:nvPicPr>
          <p:cNvPr id="1027" name="Picture 3" descr="C:\Users\Utente\Pictures\2017-07-09\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6317702" cy="2714644"/>
          </a:xfrm>
          <a:prstGeom prst="rect">
            <a:avLst/>
          </a:prstGeom>
          <a:noFill/>
        </p:spPr>
      </p:pic>
      <p:pic>
        <p:nvPicPr>
          <p:cNvPr id="1028" name="Picture 4" descr="C:\Users\Utente\Pictures\2017-07-09\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5236" y="3143248"/>
            <a:ext cx="6326200" cy="3558487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629297" y="3429000"/>
            <a:ext cx="8514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TATE MODERN OUTSIDE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Pictures\2017-07-09\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3857652" cy="3786214"/>
          </a:xfrm>
          <a:prstGeom prst="rect">
            <a:avLst/>
          </a:prstGeom>
          <a:noFill/>
        </p:spPr>
      </p:pic>
      <p:pic>
        <p:nvPicPr>
          <p:cNvPr id="4099" name="Picture 3" descr="C:\Users\Utente\Pictures\2017-07-09\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500462" cy="4143404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 rot="21174770">
            <a:off x="357158" y="642918"/>
            <a:ext cx="47371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</a:t>
            </a:r>
            <a:r>
              <a:rPr lang="it-IT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london</a:t>
            </a:r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eye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tente\Pictures\2017-07-09\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000628" cy="3000372"/>
          </a:xfrm>
          <a:prstGeom prst="rect">
            <a:avLst/>
          </a:prstGeom>
          <a:noFill/>
        </p:spPr>
      </p:pic>
      <p:pic>
        <p:nvPicPr>
          <p:cNvPr id="5124" name="Picture 4" descr="C:\Users\Utente\Pictures\2017-07-09\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5182470" cy="3000372"/>
          </a:xfrm>
          <a:prstGeom prst="rect">
            <a:avLst/>
          </a:prstGeom>
          <a:noFill/>
        </p:spPr>
      </p:pic>
      <p:pic>
        <p:nvPicPr>
          <p:cNvPr id="5125" name="Picture 5" descr="C:\Users\Utente\Pictures\2017-07-09\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786058"/>
            <a:ext cx="2643192" cy="364331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715008" y="171448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ALWAYS THE SAME STUFF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tente\Pictures\2017-07-09\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643338" cy="2783098"/>
          </a:xfrm>
          <a:prstGeom prst="rect">
            <a:avLst/>
          </a:prstGeom>
          <a:noFill/>
        </p:spPr>
      </p:pic>
      <p:pic>
        <p:nvPicPr>
          <p:cNvPr id="6148" name="Picture 4" descr="C:\Users\Utente\Pictures\2017-07-09\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3714776" cy="3065331"/>
          </a:xfrm>
          <a:prstGeom prst="rect">
            <a:avLst/>
          </a:prstGeom>
          <a:noFill/>
        </p:spPr>
      </p:pic>
      <p:pic>
        <p:nvPicPr>
          <p:cNvPr id="6149" name="Picture 5" descr="C:\Users\Utente\Pictures\2017-07-09\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642918"/>
            <a:ext cx="3143272" cy="545840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143372" y="21429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POSTCARDS   FROM     LONDON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70403_164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85728"/>
            <a:ext cx="2014537" cy="3357562"/>
          </a:xfrm>
          <a:prstGeom prst="rect">
            <a:avLst/>
          </a:prstGeom>
        </p:spPr>
      </p:pic>
      <p:pic>
        <p:nvPicPr>
          <p:cNvPr id="5" name="Immagine 4" descr="20170403_164906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66"/>
            <a:ext cx="1667619" cy="3429000"/>
          </a:xfrm>
          <a:prstGeom prst="rect">
            <a:avLst/>
          </a:prstGeom>
        </p:spPr>
      </p:pic>
      <p:pic>
        <p:nvPicPr>
          <p:cNvPr id="7" name="Immagine 6" descr="20170403_164336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285728"/>
            <a:ext cx="1428760" cy="3487688"/>
          </a:xfrm>
          <a:prstGeom prst="rect">
            <a:avLst/>
          </a:prstGeom>
        </p:spPr>
      </p:pic>
      <p:pic>
        <p:nvPicPr>
          <p:cNvPr id="8" name="Immagine 7" descr="20170403_1639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85728"/>
            <a:ext cx="1714512" cy="2857520"/>
          </a:xfrm>
          <a:prstGeom prst="rect">
            <a:avLst/>
          </a:prstGeom>
        </p:spPr>
      </p:pic>
      <p:pic>
        <p:nvPicPr>
          <p:cNvPr id="10" name="Immagine 9" descr="20170403_1639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3714752"/>
            <a:ext cx="1714512" cy="2857520"/>
          </a:xfrm>
          <a:prstGeom prst="rect">
            <a:avLst/>
          </a:prstGeom>
        </p:spPr>
      </p:pic>
      <p:pic>
        <p:nvPicPr>
          <p:cNvPr id="11" name="Immagine 10" descr="20170403_1652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286124"/>
            <a:ext cx="1928812" cy="321468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714612" y="414338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BRITISH MUSEUM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VICTORIA ALBERT MUSEUM</a:t>
            </a:r>
            <a:endParaRPr lang="it-IT" dirty="0"/>
          </a:p>
        </p:txBody>
      </p:sp>
      <p:pic>
        <p:nvPicPr>
          <p:cNvPr id="4" name="Immagine 3" descr="20170407_193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3095646" cy="1857388"/>
          </a:xfrm>
          <a:prstGeom prst="rect">
            <a:avLst/>
          </a:prstGeom>
        </p:spPr>
      </p:pic>
      <p:pic>
        <p:nvPicPr>
          <p:cNvPr id="5" name="Immagine 4" descr="20170407_19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500174"/>
            <a:ext cx="3000382" cy="5000636"/>
          </a:xfrm>
          <a:prstGeom prst="rect">
            <a:avLst/>
          </a:prstGeom>
        </p:spPr>
      </p:pic>
      <p:pic>
        <p:nvPicPr>
          <p:cNvPr id="6" name="Immagine 5" descr="20170407_1859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571876"/>
            <a:ext cx="1671649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NATURAL HISTORY MUSEUM</a:t>
            </a:r>
            <a:endParaRPr lang="it-IT" dirty="0"/>
          </a:p>
        </p:txBody>
      </p:sp>
      <p:pic>
        <p:nvPicPr>
          <p:cNvPr id="4" name="Immagine 3" descr="20170407_163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4286280" cy="2571768"/>
          </a:xfrm>
          <a:prstGeom prst="rect">
            <a:avLst/>
          </a:prstGeom>
        </p:spPr>
      </p:pic>
      <p:pic>
        <p:nvPicPr>
          <p:cNvPr id="5" name="Immagine 4" descr="20170407_162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929066"/>
            <a:ext cx="3619493" cy="2171696"/>
          </a:xfrm>
          <a:prstGeom prst="rect">
            <a:avLst/>
          </a:prstGeom>
        </p:spPr>
      </p:pic>
      <p:pic>
        <p:nvPicPr>
          <p:cNvPr id="6" name="Immagine 5" descr="20170407_1634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785926"/>
            <a:ext cx="2666987" cy="1600192"/>
          </a:xfrm>
          <a:prstGeom prst="rect">
            <a:avLst/>
          </a:prstGeom>
        </p:spPr>
      </p:pic>
      <p:pic>
        <p:nvPicPr>
          <p:cNvPr id="8" name="20170407_17042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429256" y="4572009"/>
            <a:ext cx="257176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00232" y="1214422"/>
            <a:ext cx="264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CAMDEN TOWN AT NIGHT</a:t>
            </a:r>
            <a:endParaRPr lang="it-IT" dirty="0"/>
          </a:p>
        </p:txBody>
      </p:sp>
      <p:pic>
        <p:nvPicPr>
          <p:cNvPr id="4" name="20170407_21141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7643866" cy="57329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28794" y="357166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CAMDEN TOWN AT NIGHT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r>
              <a:rPr lang="it-IT" sz="4000" dirty="0" smtClean="0"/>
              <a:t>MALVERN HOUSE LONDON</a:t>
            </a:r>
          </a:p>
          <a:p>
            <a:pPr algn="ctr">
              <a:buNone/>
            </a:pP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 project leader: </a:t>
            </a:r>
            <a:r>
              <a:rPr lang="it-IT" sz="4000" dirty="0" err="1" smtClean="0"/>
              <a:t>Teacher</a:t>
            </a:r>
            <a:r>
              <a:rPr lang="it-IT" sz="4000" dirty="0" smtClean="0"/>
              <a:t> Rina </a:t>
            </a:r>
            <a:r>
              <a:rPr lang="it-IT" sz="4000" dirty="0" err="1" smtClean="0"/>
              <a:t>Carfi</a:t>
            </a:r>
            <a:r>
              <a:rPr lang="it-IT" sz="4000" dirty="0" smtClean="0"/>
              <a:t>’</a:t>
            </a:r>
          </a:p>
          <a:p>
            <a:pPr algn="ctr">
              <a:buNone/>
            </a:pP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 EFL </a:t>
            </a:r>
            <a:r>
              <a:rPr lang="it-IT" sz="4000" dirty="0" err="1" smtClean="0"/>
              <a:t>Teachers</a:t>
            </a:r>
            <a:r>
              <a:rPr lang="it-IT" sz="4000" dirty="0" smtClean="0"/>
              <a:t> </a:t>
            </a:r>
            <a:r>
              <a:rPr lang="it-IT" sz="4000" dirty="0" err="1" smtClean="0"/>
              <a:t>involved</a:t>
            </a:r>
            <a:r>
              <a:rPr lang="it-IT" sz="4000" dirty="0" smtClean="0"/>
              <a:t>: </a:t>
            </a:r>
            <a:br>
              <a:rPr lang="it-IT" sz="4000" dirty="0" smtClean="0"/>
            </a:br>
            <a:r>
              <a:rPr lang="it-IT" sz="4000" dirty="0" smtClean="0"/>
              <a:t>Rina </a:t>
            </a:r>
            <a:r>
              <a:rPr lang="it-IT" sz="4000" dirty="0" err="1" smtClean="0"/>
              <a:t>Carfì</a:t>
            </a:r>
            <a:r>
              <a:rPr lang="it-IT" sz="4000" dirty="0" smtClean="0"/>
              <a:t>, Adriana </a:t>
            </a:r>
            <a:r>
              <a:rPr lang="it-IT" sz="4000" dirty="0" err="1" smtClean="0"/>
              <a:t>Butera</a:t>
            </a:r>
            <a:r>
              <a:rPr lang="it-IT" sz="4000" dirty="0" smtClean="0"/>
              <a:t>, Valeria Di Chiara</a:t>
            </a:r>
            <a:br>
              <a:rPr lang="it-IT" sz="4000" dirty="0" smtClean="0"/>
            </a:b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4"/>
            <a:ext cx="4500562" cy="253156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CAMDEM TOWN </a:t>
            </a:r>
            <a:endParaRPr lang="it-IT" dirty="0"/>
          </a:p>
        </p:txBody>
      </p:sp>
      <p:pic>
        <p:nvPicPr>
          <p:cNvPr id="7" name="Immagine 6" descr="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78619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000628" y="414338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OUR HOSTEL IN </a:t>
            </a:r>
          </a:p>
          <a:p>
            <a:r>
              <a:rPr lang="it-IT" dirty="0" smtClean="0"/>
              <a:t>CAMDEN TOWN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20170405_151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229600" cy="45720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CAMDEN TOWN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70405_150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229600" cy="4572000"/>
          </a:xfrm>
          <a:prstGeom prst="rect">
            <a:avLst/>
          </a:prstGeom>
        </p:spPr>
      </p:pic>
      <p:sp>
        <p:nvSpPr>
          <p:cNvPr id="5" name="Titolo 4"/>
          <p:cNvSpPr txBox="1">
            <a:spLocks noGrp="1"/>
          </p:cNvSpPr>
          <p:nvPr>
            <p:ph type="title"/>
          </p:nvPr>
        </p:nvSpPr>
        <p:spPr>
          <a:xfrm>
            <a:off x="457200" y="36908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ITALIAN CREATIVE GIRLS  WORKING IN CAMDEN TOWN MARKET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Pictures\2017-07-09\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3857625" cy="2714644"/>
          </a:xfrm>
          <a:prstGeom prst="rect">
            <a:avLst/>
          </a:prstGeom>
          <a:noFill/>
        </p:spPr>
      </p:pic>
      <p:pic>
        <p:nvPicPr>
          <p:cNvPr id="2051" name="Picture 3" descr="C:\Users\Utente\Pictures\2017-07-09\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857625" cy="5072074"/>
          </a:xfrm>
          <a:prstGeom prst="rect">
            <a:avLst/>
          </a:prstGeom>
          <a:noFill/>
        </p:spPr>
      </p:pic>
      <p:pic>
        <p:nvPicPr>
          <p:cNvPr id="2052" name="Picture 4" descr="C:\Users\Utente\Pictures\2017-07-09\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3143272" cy="3277007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714744" y="500042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MALVERN HOUSE  SCHOOL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537553" y="-2339040"/>
            <a:ext cx="1910143" cy="844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500034" y="42860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OUR DAILY TIMETABLE AT MALVERN HOUSE SCHOOL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5720" y="3214686"/>
            <a:ext cx="8643998" cy="33547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As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you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 can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see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lessons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been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divided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two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5">
                    <a:lumMod val="75000"/>
                  </a:schemeClr>
                </a:solidFill>
              </a:rPr>
              <a:t>moments</a:t>
            </a:r>
            <a:endParaRPr lang="it-IT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Standard English - Creative </a:t>
            </a:r>
            <a:r>
              <a:rPr lang="it-IT" sz="3200" dirty="0" err="1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Games</a:t>
            </a: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 and </a:t>
            </a:r>
            <a:r>
              <a:rPr lang="it-IT" sz="3200" dirty="0" err="1" smtClean="0">
                <a:solidFill>
                  <a:schemeClr val="accent2">
                    <a:lumMod val="75000"/>
                  </a:schemeClr>
                </a:solidFill>
                <a:hlinkClick r:id="rId3" action="ppaction://hlinkfile"/>
              </a:rPr>
              <a:t>Dramatization</a:t>
            </a:r>
            <a:endParaRPr lang="it-IT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English </a:t>
            </a:r>
            <a:r>
              <a:rPr lang="it-IT" sz="3200" dirty="0" err="1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for</a:t>
            </a:r>
            <a:r>
              <a:rPr lang="it-IT" sz="3200" dirty="0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 </a:t>
            </a:r>
            <a:r>
              <a:rPr lang="it-IT" sz="3200" dirty="0" err="1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Literature</a:t>
            </a:r>
            <a:endParaRPr lang="it-IT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00166" y="1857364"/>
            <a:ext cx="6143668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Links-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Literature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Lessons</a:t>
            </a:r>
            <a:endParaRPr lang="it-IT" sz="3600" dirty="0" smtClean="0">
              <a:solidFill>
                <a:schemeClr val="accent2">
                  <a:lumMod val="75000"/>
                </a:schemeClr>
              </a:solidFill>
              <a:hlinkClick r:id="rId2" action="ppaction://hlinkfile"/>
            </a:endParaRPr>
          </a:p>
          <a:p>
            <a:pPr marL="342900" indent="-342900" algn="ctr"/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and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other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useful</a:t>
            </a: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 </a:t>
            </a:r>
            <a:r>
              <a:rPr lang="it-IT" sz="3600" dirty="0" err="1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resources</a:t>
            </a:r>
            <a:endParaRPr lang="it-IT" sz="3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256"/>
            <a:ext cx="70199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85786" y="2428868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https://learnenglish.britishcouncil.org/en/listen-and-watch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85786" y="371475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https://www.eslvideo.com/index.php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85786" y="5000636"/>
            <a:ext cx="4168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https://www.engvid.com/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57422" y="785794"/>
            <a:ext cx="40765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err="1" smtClean="0"/>
              <a:t>Useful</a:t>
            </a:r>
            <a:r>
              <a:rPr lang="it-IT" sz="4400" dirty="0" smtClean="0"/>
              <a:t> </a:t>
            </a:r>
            <a:r>
              <a:rPr lang="it-IT" sz="4400" dirty="0" err="1" smtClean="0"/>
              <a:t>Websites</a:t>
            </a:r>
            <a:endParaRPr lang="it-IT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109</Words>
  <Application>Microsoft Office PowerPoint</Application>
  <PresentationFormat>Presentazione su schermo (4:3)</PresentationFormat>
  <Paragraphs>34</Paragraphs>
  <Slides>19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Carta</vt:lpstr>
      <vt:lpstr>ERASMUS PLUS K1  m       ERASMUS PLUS K1 Mobility: 1st April  – 9th April 2017</vt:lpstr>
      <vt:lpstr>Presentazione standard di PowerPoint</vt:lpstr>
      <vt:lpstr>Presentazione standard di PowerPoint</vt:lpstr>
      <vt:lpstr>CAMDEN TOWN</vt:lpstr>
      <vt:lpstr>ITALIAN CREATIVE GIRLS  WORKING IN CAMDEN TOWN MARKET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VICTORIA ALBERT MUSEUM</vt:lpstr>
      <vt:lpstr>NATURAL HISTORY MUSEUM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Giupag</cp:lastModifiedBy>
  <cp:revision>62</cp:revision>
  <dcterms:created xsi:type="dcterms:W3CDTF">2017-10-11T12:35:01Z</dcterms:created>
  <dcterms:modified xsi:type="dcterms:W3CDTF">2017-11-01T04:43:45Z</dcterms:modified>
</cp:coreProperties>
</file>